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8" y="5524505"/>
            <a:ext cx="4853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Divine Mercy Sunday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399607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April 24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26284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Give thanks to the Lord for he is good,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his love is everlasting.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EFC847C0-C6A3-4235-8BC7-7A8EA66491B3}"/>
              </a:ext>
            </a:extLst>
          </p:cNvPr>
          <p:cNvSpPr txBox="1"/>
          <p:nvPr/>
        </p:nvSpPr>
        <p:spPr>
          <a:xfrm>
            <a:off x="0" y="26284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Give thanks to the Lord for he is good,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his love is everlasting.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3988</TotalTime>
  <Words>146</Words>
  <Application>Microsoft Office PowerPoint</Application>
  <PresentationFormat>Widescreen</PresentationFormat>
  <Paragraphs>32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282</cp:revision>
  <cp:lastPrinted>2021-06-11T19:26:18Z</cp:lastPrinted>
  <dcterms:created xsi:type="dcterms:W3CDTF">2019-12-12T19:39:53Z</dcterms:created>
  <dcterms:modified xsi:type="dcterms:W3CDTF">2022-04-22T12:49:11Z</dcterms:modified>
</cp:coreProperties>
</file>