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-84409" y="5566709"/>
            <a:ext cx="5570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Third Sunday of Easter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695035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1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109283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I will praise you, Lord, for you have rescued me.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032B4DC-EEC8-45F3-8C61-C5E8576FA641}"/>
              </a:ext>
            </a:extLst>
          </p:cNvPr>
          <p:cNvSpPr txBox="1"/>
          <p:nvPr/>
        </p:nvSpPr>
        <p:spPr>
          <a:xfrm>
            <a:off x="0" y="109283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I will praise you, Lord, for you have rescued me.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4037</TotalTime>
  <Words>143</Words>
  <Application>Microsoft Office PowerPoint</Application>
  <PresentationFormat>Widescreen</PresentationFormat>
  <Paragraphs>30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282</cp:revision>
  <cp:lastPrinted>2021-06-11T19:26:18Z</cp:lastPrinted>
  <dcterms:created xsi:type="dcterms:W3CDTF">2019-12-12T19:39:53Z</dcterms:created>
  <dcterms:modified xsi:type="dcterms:W3CDTF">2022-04-22T12:52:42Z</dcterms:modified>
</cp:coreProperties>
</file>