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5" y="5566709"/>
            <a:ext cx="5570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Fourth Sunday of Easter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695035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8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109283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We are his people, the sheep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of his flock.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FEB49588-2324-4A3D-8BBE-E53B07E2B50E}"/>
              </a:ext>
            </a:extLst>
          </p:cNvPr>
          <p:cNvSpPr txBox="1"/>
          <p:nvPr/>
        </p:nvSpPr>
        <p:spPr>
          <a:xfrm>
            <a:off x="0" y="109283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We are his people, the sheep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of his flock.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4038</TotalTime>
  <Words>139</Words>
  <Application>Microsoft Office PowerPoint</Application>
  <PresentationFormat>Widescreen</PresentationFormat>
  <Paragraphs>32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284</cp:revision>
  <cp:lastPrinted>2021-06-11T19:26:18Z</cp:lastPrinted>
  <dcterms:created xsi:type="dcterms:W3CDTF">2019-12-12T19:39:53Z</dcterms:created>
  <dcterms:modified xsi:type="dcterms:W3CDTF">2022-04-22T12:56:44Z</dcterms:modified>
</cp:coreProperties>
</file>