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5" y="5566709"/>
            <a:ext cx="5247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Sixth Sunday of Easter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695035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22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112096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O God,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let all the nations praise you.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9A4DE8F8-47B6-43BB-BBD9-DB6196371F12}"/>
              </a:ext>
            </a:extLst>
          </p:cNvPr>
          <p:cNvSpPr txBox="1"/>
          <p:nvPr/>
        </p:nvSpPr>
        <p:spPr>
          <a:xfrm>
            <a:off x="0" y="112096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O God,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let all the nations praise you.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4044</TotalTime>
  <Words>137</Words>
  <Application>Microsoft Office PowerPoint</Application>
  <PresentationFormat>Widescreen</PresentationFormat>
  <Paragraphs>32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286</cp:revision>
  <cp:lastPrinted>2021-06-11T19:26:18Z</cp:lastPrinted>
  <dcterms:created xsi:type="dcterms:W3CDTF">2019-12-12T19:39:53Z</dcterms:created>
  <dcterms:modified xsi:type="dcterms:W3CDTF">2022-04-22T13:06:01Z</dcterms:modified>
</cp:coreProperties>
</file>