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E35B5"/>
    <a:srgbClr val="FFD653"/>
    <a:srgbClr val="57257D"/>
    <a:srgbClr val="4F2171"/>
    <a:srgbClr val="401B5B"/>
    <a:srgbClr val="FFC819"/>
    <a:srgbClr val="FF0066"/>
    <a:srgbClr val="66FFFF"/>
    <a:srgbClr val="66FF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cerdotus.com/2016/05/pentecost-holy-spirit-empowers-us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3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E35B5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92247" y="5904339"/>
            <a:ext cx="8579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FFD653"/>
                </a:solidFill>
              </a:rPr>
              <a:t>Pentecost Sunday - St. Joseph Parish</a:t>
            </a:r>
          </a:p>
        </p:txBody>
      </p:sp>
      <p:pic>
        <p:nvPicPr>
          <p:cNvPr id="4" name="Picture 3" descr="A picture containing skirt, fabric&#10;&#10;Description automatically generated">
            <a:extLst>
              <a:ext uri="{FF2B5EF4-FFF2-40B4-BE49-F238E27FC236}">
                <a16:creationId xmlns:a16="http://schemas.microsoft.com/office/drawing/2014/main" id="{4F52F6FC-8ADF-4FF6-B489-9DB3BD19C8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795" r="819"/>
          <a:stretch/>
        </p:blipFill>
        <p:spPr>
          <a:xfrm>
            <a:off x="-3" y="-1"/>
            <a:ext cx="12192003" cy="55667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9228416" y="572462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FFD653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June 5</a:t>
            </a:r>
            <a:endParaRPr lang="en-US" sz="5400" b="1" dirty="0">
              <a:ln w="6350">
                <a:noFill/>
              </a:ln>
              <a:solidFill>
                <a:srgbClr val="FFD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361316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Lord send out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your Spirit,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renew the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face of the earth.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02961B39-FE72-46EE-BB9E-FA32EC45EC87}"/>
              </a:ext>
            </a:extLst>
          </p:cNvPr>
          <p:cNvSpPr txBox="1"/>
          <p:nvPr/>
        </p:nvSpPr>
        <p:spPr>
          <a:xfrm>
            <a:off x="0" y="361316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Lord send out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your Spirit,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renew the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face of the earth.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4066</TotalTime>
  <Words>144</Words>
  <Application>Microsoft Office PowerPoint</Application>
  <PresentationFormat>Widescreen</PresentationFormat>
  <Paragraphs>35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291</cp:revision>
  <cp:lastPrinted>2021-06-11T19:26:18Z</cp:lastPrinted>
  <dcterms:created xsi:type="dcterms:W3CDTF">2019-12-12T19:39:53Z</dcterms:created>
  <dcterms:modified xsi:type="dcterms:W3CDTF">2022-04-22T14:22:20Z</dcterms:modified>
</cp:coreProperties>
</file>